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9" r:id="rId3"/>
    <p:sldId id="258" r:id="rId4"/>
    <p:sldId id="260" r:id="rId5"/>
    <p:sldId id="261" r:id="rId6"/>
    <p:sldId id="262" r:id="rId7"/>
    <p:sldId id="263" r:id="rId8"/>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94" autoAdjust="0"/>
    <p:restoredTop sz="94652" autoAdjust="0"/>
  </p:normalViewPr>
  <p:slideViewPr>
    <p:cSldViewPr>
      <p:cViewPr varScale="1">
        <p:scale>
          <a:sx n="47" d="100"/>
          <a:sy n="47" d="100"/>
        </p:scale>
        <p:origin x="-122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78EDD1-163A-44C5-8717-4E3EF3A29A24}" type="datetimeFigureOut">
              <a:rPr lang="en-PH" smtClean="0"/>
              <a:pPr/>
              <a:t>10/1/2012</a:t>
            </a:fld>
            <a:endParaRPr lang="en-P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A0232C-0C61-41CD-A39A-32C3EA13D376}" type="slidenum">
              <a:rPr lang="en-PH" smtClean="0"/>
              <a:pPr/>
              <a:t>‹#›</a:t>
            </a:fld>
            <a:endParaRPr lang="en-P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PH" dirty="0"/>
          </a:p>
        </p:txBody>
      </p:sp>
      <p:sp>
        <p:nvSpPr>
          <p:cNvPr id="4" name="Slide Number Placeholder 3"/>
          <p:cNvSpPr>
            <a:spLocks noGrp="1"/>
          </p:cNvSpPr>
          <p:nvPr>
            <p:ph type="sldNum" sz="quarter" idx="10"/>
          </p:nvPr>
        </p:nvSpPr>
        <p:spPr/>
        <p:txBody>
          <a:bodyPr/>
          <a:lstStyle/>
          <a:p>
            <a:fld id="{42A0232C-0C61-41CD-A39A-32C3EA13D376}" type="slidenum">
              <a:rPr lang="en-PH" smtClean="0"/>
              <a:pPr/>
              <a:t>5</a:t>
            </a:fld>
            <a:endParaRPr lang="en-P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PH"/>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PH"/>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70FB56D4-D82B-48DB-B89F-DD53DA058E53}"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B7DFCF70-3719-45A4-9565-5E34ACD704E0}"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P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6D2A0BD6-305B-4CD7-A724-DF1309F97FA2}"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69CAB9E-F8AC-40C5-89D8-47839C99BF5D}"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A1D6383-E492-4FD3-ADDB-6885C1E002CC}"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1FF54B96-55A6-4D5B-8044-9CE529B40EF9}"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6ACF9E60-7DA3-4859-8DEF-351904FE4E63}"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PH"/>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D560DA52-0C8D-446B-AACD-03370EFBAD14}"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DBE2DB1E-ABDE-4BD3-8E82-BB168BF83E0F}"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945C29E4-9FF5-415C-AE8C-21D1A7FEAE52}"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P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C45658D4-C1AF-43F9-AFC1-65494A6D3966}"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C55CC65-7EF2-40C8-AFA3-142B9895CC7C}"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Rectangle 9"/>
          <p:cNvSpPr>
            <a:spLocks noGrp="1" noChangeArrowheads="1"/>
          </p:cNvSpPr>
          <p:nvPr>
            <p:ph type="ctrTitle"/>
          </p:nvPr>
        </p:nvSpPr>
        <p:spPr>
          <a:xfrm>
            <a:off x="683568" y="908720"/>
            <a:ext cx="7772400" cy="1470025"/>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UY"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Applying</a:t>
            </a:r>
            <a:r>
              <a:rPr lang="es-UY"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UY"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newton’s</a:t>
            </a:r>
            <a:r>
              <a:rPr lang="es-UY"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s-UY" b="1" cap="all"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laws</a:t>
            </a:r>
            <a:endParaRPr lang="es-E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2066" name="Rectangle 18"/>
          <p:cNvSpPr>
            <a:spLocks noGrp="1" noChangeArrowheads="1"/>
          </p:cNvSpPr>
          <p:nvPr>
            <p:ph type="subTitle" idx="1"/>
          </p:nvPr>
        </p:nvSpPr>
        <p:spPr/>
        <p:txBody>
          <a:bodyPr/>
          <a:lstStyle/>
          <a:p>
            <a:r>
              <a:rPr lang="en-US"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10</a:t>
            </a:r>
            <a:r>
              <a:rPr lang="en-US" sz="2400" b="1" spc="100" baseline="300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th</a:t>
            </a:r>
            <a:r>
              <a:rPr lang="en-US"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 grade Physical Science</a:t>
            </a:r>
          </a:p>
          <a:p>
            <a:r>
              <a:rPr lang="en-US" sz="2400" b="1" spc="100" dirty="0" err="1"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Rinno</a:t>
            </a:r>
            <a:r>
              <a:rPr lang="en-US"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 </a:t>
            </a:r>
            <a:r>
              <a:rPr lang="en-US" sz="2400" b="1" spc="100" dirty="0" err="1"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Calapit</a:t>
            </a:r>
            <a:endParaRPr lang="en-US"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a:p>
            <a:r>
              <a:rPr lang="en-US"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September 20, 2029</a:t>
            </a:r>
            <a:endParaRPr lang="en-US" sz="24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Topics</a:t>
            </a:r>
            <a:endParaRPr lang="en-PH" dirty="0"/>
          </a:p>
        </p:txBody>
      </p:sp>
      <p:sp>
        <p:nvSpPr>
          <p:cNvPr id="3" name="Content Placeholder 2"/>
          <p:cNvSpPr>
            <a:spLocks noGrp="1"/>
          </p:cNvSpPr>
          <p:nvPr>
            <p:ph idx="1"/>
          </p:nvPr>
        </p:nvSpPr>
        <p:spPr/>
        <p:txBody>
          <a:bodyPr/>
          <a:lstStyle/>
          <a:p>
            <a:pPr>
              <a:buNone/>
            </a:pPr>
            <a:r>
              <a:rPr lang="en-PH" dirty="0" smtClean="0"/>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First law of motion: Law of inertia</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Second law of motion: law of acceleration</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Third law of motion: Law of interaction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Objectives</a:t>
            </a:r>
            <a:endParaRPr lang="en-PH"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idx="1"/>
          </p:nvPr>
        </p:nvSpPr>
        <p:spPr/>
        <p:txBody>
          <a:bodyPr/>
          <a:lstStyle/>
          <a:p>
            <a:r>
              <a:rPr lang="en-PH"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understand the concepts of physics especially the laws of motion</a:t>
            </a:r>
          </a:p>
          <a:p>
            <a:r>
              <a:rPr lang="en-PH"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make use of the laws of motion  in our daily lives</a:t>
            </a:r>
          </a:p>
          <a:p>
            <a:r>
              <a:rPr lang="en-PH"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To make them understand the importance of the laws of motion</a:t>
            </a:r>
            <a:endParaRPr lang="en-PH"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Equilibrium</a:t>
            </a:r>
            <a:endParaRPr lang="en-PH" dirty="0"/>
          </a:p>
        </p:txBody>
      </p:sp>
      <p:sp>
        <p:nvSpPr>
          <p:cNvPr id="3" name="Content Placeholder 2"/>
          <p:cNvSpPr>
            <a:spLocks noGrp="1"/>
          </p:cNvSpPr>
          <p:nvPr>
            <p:ph idx="1"/>
          </p:nvPr>
        </p:nvSpPr>
        <p:spPr>
          <a:xfrm>
            <a:off x="467544" y="1484784"/>
            <a:ext cx="8229600" cy="4525963"/>
          </a:xfrm>
        </p:spPr>
        <p:txBody>
          <a:bodyPr/>
          <a:lstStyle/>
          <a:p>
            <a:pPr>
              <a:buNone/>
            </a:pPr>
            <a:r>
              <a:rPr lang="en-PH" dirty="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When we equilibrium we say that the body is at rest or moving at a constant velocity in an inertial frame of reference.</a:t>
            </a:r>
          </a:p>
          <a:p>
            <a:pPr>
              <a:buNone/>
            </a:pP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It is the vector sum of all forces acting on it</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F=0, all forces are at equilibrium state</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	</a:t>
            </a:r>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x</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=0, </a:t>
            </a:r>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y</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=0</a:t>
            </a:r>
            <a:endParaRPr lang="en-PH" b="1" baseline="-2500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endParaRPr>
          </a:p>
          <a:p>
            <a:pPr>
              <a:buNone/>
            </a:pPr>
            <a:endPar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endParaRPr lang="en-PH"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Law of Acceleration</a:t>
            </a:r>
            <a:endParaRPr lang="en-PH" dirty="0"/>
          </a:p>
        </p:txBody>
      </p:sp>
      <p:sp>
        <p:nvSpPr>
          <p:cNvPr id="3" name="Content Placeholder 2"/>
          <p:cNvSpPr>
            <a:spLocks noGrp="1"/>
          </p:cNvSpPr>
          <p:nvPr>
            <p:ph idx="1"/>
          </p:nvPr>
        </p:nvSpPr>
        <p:spPr>
          <a:xfrm>
            <a:off x="467544" y="1700808"/>
            <a:ext cx="8229600" cy="4525963"/>
          </a:xfrm>
        </p:spPr>
        <p:txBody>
          <a:bodyPr/>
          <a:lstStyle/>
          <a:p>
            <a:pPr>
              <a:buNone/>
            </a:pPr>
            <a:r>
              <a:rPr lang="en-PH"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Net force now is not zero, so the bodies are not in equilibrium and hence are accelerating. The net force is equal to the mass of the body time the acceleration</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F=m or in component form</a:t>
            </a:r>
          </a:p>
          <a:p>
            <a:pPr>
              <a:buNone/>
            </a:pPr>
            <a:r>
              <a:rPr lang="en-PH"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	</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a:t>
            </a:r>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x</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 m ; </a:t>
            </a:r>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y</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sym typeface="Symbol"/>
              </a:rPr>
              <a:t>=m</a:t>
            </a:r>
            <a:endParaRPr lang="en-PH" baseline="-25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Law of Interaction</a:t>
            </a:r>
            <a:b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br>
            <a:endParaRPr lang="en-PH" dirty="0"/>
          </a:p>
        </p:txBody>
      </p:sp>
      <p:sp>
        <p:nvSpPr>
          <p:cNvPr id="3" name="Content Placeholder 2"/>
          <p:cNvSpPr>
            <a:spLocks noGrp="1"/>
          </p:cNvSpPr>
          <p:nvPr>
            <p:ph idx="1"/>
          </p:nvPr>
        </p:nvSpPr>
        <p:spPr>
          <a:xfrm>
            <a:off x="457200" y="1600200"/>
            <a:ext cx="8229600" cy="4724400"/>
          </a:xfrm>
        </p:spPr>
        <p:txBody>
          <a:bodyPr/>
          <a:lstStyle/>
          <a:p>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 Force acting on a body is always the result of its interaction with another body, so forces will always come in pair. So you cant pull a doorknob without the doorknob pulling unto you.</a:t>
            </a:r>
          </a:p>
          <a:p>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The two forces that they exert on each other are always equal in magnitude and opposite in direction</a:t>
            </a:r>
          </a:p>
          <a:p>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AonB</a:t>
            </a:r>
            <a:r>
              <a:rPr lang="en-PH"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 -</a:t>
            </a:r>
            <a:r>
              <a:rPr lang="en-PH" b="1"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F</a:t>
            </a:r>
            <a:r>
              <a:rPr lang="en-PH" b="1" baseline="-25000" dirty="0" err="1"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BonA</a:t>
            </a:r>
            <a:endParaRPr lang="en-PH" baseline="-25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PH"/>
          </a:p>
        </p:txBody>
      </p:sp>
      <p:sp>
        <p:nvSpPr>
          <p:cNvPr id="3" name="Content Placeholder 2"/>
          <p:cNvSpPr>
            <a:spLocks noGrp="1"/>
          </p:cNvSpPr>
          <p:nvPr>
            <p:ph idx="1"/>
          </p:nvPr>
        </p:nvSpPr>
        <p:spPr/>
        <p:txBody>
          <a:bodyPr/>
          <a:lstStyle/>
          <a:p>
            <a:pPr algn="ctr"/>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The laws of motion by Isaac Newton changed the way how we treat things </a:t>
            </a:r>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a</a:t>
            </a:r>
            <a:r>
              <a:rPr lang="en-PH"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ccording to their function and how will they react if we react </a:t>
            </a:r>
            <a:r>
              <a:rPr lang="en-PH" b="1" spc="10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on them. </a:t>
            </a:r>
            <a:endParaRPr lang="en-PH" dirty="0"/>
          </a:p>
        </p:txBody>
      </p:sp>
    </p:spTree>
  </p:cSld>
  <p:clrMapOvr>
    <a:masterClrMapping/>
  </p:clrMapOvr>
</p:sld>
</file>

<file path=ppt/theme/theme1.xml><?xml version="1.0" encoding="utf-8"?>
<a:theme xmlns:a="http://schemas.openxmlformats.org/drawingml/2006/main" name="620">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620</Template>
  <TotalTime>8</TotalTime>
  <Words>146</Words>
  <Application>Microsoft Office PowerPoint</Application>
  <PresentationFormat>On-screen Show (4:3)</PresentationFormat>
  <Paragraphs>29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620</vt:lpstr>
      <vt:lpstr>Applying newton’s laws</vt:lpstr>
      <vt:lpstr>Topics</vt:lpstr>
      <vt:lpstr>Objectives</vt:lpstr>
      <vt:lpstr>Equilibrium</vt:lpstr>
      <vt:lpstr>Law of Acceleration</vt:lpstr>
      <vt:lpstr>Law of Interaction </vt:lpstr>
      <vt:lpstr>Slide 7</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Applying newton’s laws</dc:title>
  <dc:creator>Mildred</dc:creator>
  <cp:lastModifiedBy>Mildred</cp:lastModifiedBy>
  <cp:revision>1</cp:revision>
  <dcterms:created xsi:type="dcterms:W3CDTF">2012-10-01T03:28:56Z</dcterms:created>
  <dcterms:modified xsi:type="dcterms:W3CDTF">2012-10-01T03:37:16Z</dcterms:modified>
</cp:coreProperties>
</file>